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5017-6E85-4502-AF6F-766D17DEC9B0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79888-980D-4DD6-80DA-940F74EBD64A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  <p:transition spd="med" advClick="0" advTm="5000">
    <p:wedg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4D3AB-3EA4-40AD-A711-C1FB0CBCA55B}" type="datetimeFigureOut">
              <a:rPr lang="es-CO" smtClean="0"/>
              <a:t>30/01/2014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4636B-434E-488E-80D7-68F894318A24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5000">
    <p:wedge/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209122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 advClick="0" advTm="5000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Lighthou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4 Rectángulo"/>
          <p:cNvSpPr/>
          <p:nvPr/>
        </p:nvSpPr>
        <p:spPr>
          <a:xfrm>
            <a:off x="1928794" y="1500174"/>
            <a:ext cx="55641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dist="254000" dir="7800000" sx="115000" sy="115000" kx="1300200" algn="ctr" rotWithShape="0">
                    <a:schemeClr val="accent4">
                      <a:lumMod val="50000"/>
                      <a:alpha val="32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Juliana Andrea largo agudelo 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dist="254000" dir="7800000" sx="115000" sy="115000" kx="1300200" algn="ctr" rotWithShape="0">
                  <a:schemeClr val="accent4">
                    <a:lumMod val="50000"/>
                    <a:alpha val="32000"/>
                  </a:scheme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000364" y="3214686"/>
            <a:ext cx="2757037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Media  técnica:</a:t>
            </a:r>
          </a:p>
          <a:p>
            <a:pPr algn="ctr"/>
            <a:endParaRPr lang="es-E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es-E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sistemas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286116" y="2285992"/>
            <a:ext cx="228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ES" sz="28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outerShdw blurRad="60007" dist="279400" dir="6600000" sx="102000" sy="102000" kx="1300200" algn="ctr" rotWithShape="0">
                    <a:schemeClr val="accent4">
                      <a:lumMod val="50000"/>
                      <a:alpha val="31000"/>
                    </a:schemeClr>
                  </a:outerShdw>
                  <a:reflection blurRad="12700" stA="28000" endPos="45000" dist="1000" dir="5400000" sy="-100000" algn="bl" rotWithShape="0"/>
                </a:effectLst>
              </a:rPr>
              <a:t>10°2</a:t>
            </a:r>
            <a:endParaRPr lang="es-ES" sz="28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outerShdw blurRad="60007" dist="279400" dir="6600000" sx="102000" sy="102000" kx="1300200" algn="ctr" rotWithShape="0">
                  <a:schemeClr val="accent4">
                    <a:lumMod val="50000"/>
                    <a:alpha val="31000"/>
                  </a:scheme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786050" y="5072074"/>
            <a:ext cx="32807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Marlyn  espinosa  </a:t>
            </a:r>
            <a:endParaRPr lang="es-E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286116" y="714356"/>
            <a:ext cx="228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s-E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12700" stA="28000" endPos="45000" dist="1000" dir="5400000" sy="-100000" algn="bl" rotWithShape="0"/>
                </a:effectLst>
              </a:rPr>
              <a:t>Por :</a:t>
            </a:r>
            <a:endParaRPr lang="es-ES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 advClick="0" advTm="5000">
    <p:wipe dir="d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ofimatic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7" name="6 Rectángulo"/>
          <p:cNvSpPr/>
          <p:nvPr/>
        </p:nvSpPr>
        <p:spPr>
          <a:xfrm>
            <a:off x="1571604" y="0"/>
            <a:ext cx="6786610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>
                <a:rot lat="0" lon="0" rev="3000000"/>
              </a:lightRig>
            </a:scene3d>
            <a:sp3d extrusionH="31750" contourW="6350">
              <a:bevelT w="19050" h="19050" prst="hardEdge"/>
              <a:bevelB w="38100" h="38100" prst="relaxedInset"/>
              <a:extrusionClr>
                <a:schemeClr val="accent3">
                  <a:lumMod val="75000"/>
                </a:schemeClr>
              </a:extrusionClr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lvl="0" algn="ctr"/>
            <a:r>
              <a:rPr lang="es-ES" sz="7200" b="1" dirty="0" smtClean="0">
                <a:ln/>
                <a:solidFill>
                  <a:schemeClr val="accent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63500" dist="76200" dir="10200000" sx="105000" sy="105000" algn="ctr" rotWithShape="0">
                    <a:schemeClr val="tx1">
                      <a:lumMod val="75000"/>
                      <a:lumOff val="25000"/>
                      <a:alpha val="94000"/>
                    </a:schemeClr>
                  </a:outerShdw>
                </a:effectLst>
              </a:rPr>
              <a:t>CONCEPTO DE OFIMATICA</a:t>
            </a:r>
            <a:endParaRPr lang="es-ES" sz="7200" b="1" dirty="0">
              <a:ln/>
              <a:solidFill>
                <a:schemeClr val="accent3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63500" dist="76200" dir="10200000" sx="105000" sy="105000" algn="ctr" rotWithShape="0">
                  <a:schemeClr val="tx1">
                    <a:lumMod val="75000"/>
                    <a:lumOff val="25000"/>
                    <a:alpha val="94000"/>
                  </a:scheme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2857496"/>
            <a:ext cx="892971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prstMaterial="dkEdge"/>
          </a:bodyPr>
          <a:lstStyle/>
          <a:p>
            <a:pPr algn="ctr"/>
            <a:r>
              <a:rPr lang="es-ES" sz="3200" b="1" cap="all" dirty="0" smtClean="0">
                <a:ln w="1905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Es la automatización de las comunicaciones  y procesos </a:t>
            </a:r>
          </a:p>
          <a:p>
            <a:pPr algn="ctr"/>
            <a:r>
              <a:rPr lang="es-ES" sz="3200" b="1" cap="all" dirty="0" smtClean="0">
                <a:ln w="1905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</a:rPr>
              <a:t>Que se realizan en una oficina. </a:t>
            </a:r>
            <a:endParaRPr lang="es-ES" sz="3200" b="1" cap="all" dirty="0">
              <a:ln w="1905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reflection blurRad="6350" stA="55000" endA="50" endPos="85000" dist="29997" dir="5400000" sy="-100000" algn="bl" rotWithShape="0"/>
              </a:effectLst>
            </a:endParaRPr>
          </a:p>
        </p:txBody>
      </p:sp>
    </p:spTree>
  </p:cSld>
  <p:clrMapOvr>
    <a:masterClrMapping/>
  </p:clrMapOvr>
  <p:transition spd="med" advClick="0" advTm="5000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office-para-androi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4857" y="0"/>
            <a:ext cx="9188857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4" name="3 Rectángulo"/>
          <p:cNvSpPr/>
          <p:nvPr/>
        </p:nvSpPr>
        <p:spPr>
          <a:xfrm>
            <a:off x="0" y="428604"/>
            <a:ext cx="84619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Below"/>
              <a:lightRig rig="threePt" dir="t"/>
            </a:scene3d>
          </a:bodyPr>
          <a:lstStyle/>
          <a:p>
            <a:pPr algn="ctr"/>
            <a:r>
              <a:rPr lang="es-E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HERRAMIENTAS DE OFIMATICA..</a:t>
            </a:r>
            <a:endParaRPr lang="es-E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57158" y="1857364"/>
            <a:ext cx="3214710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WORD.</a:t>
            </a:r>
          </a:p>
          <a:p>
            <a:pPr algn="ctr">
              <a:buFont typeface="Arial" charset="0"/>
              <a:buChar char="•"/>
            </a:pPr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EXCEL .</a:t>
            </a:r>
          </a:p>
          <a:p>
            <a:pPr algn="ctr">
              <a:buFont typeface="Arial" charset="0"/>
              <a:buChar char="•"/>
            </a:pPr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ACCESS.</a:t>
            </a:r>
          </a:p>
          <a:p>
            <a:pPr algn="ctr">
              <a:buFont typeface="Arial" charset="0"/>
              <a:buChar char="•"/>
            </a:pPr>
            <a:r>
              <a:rPr lang="es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POWER POINT.</a:t>
            </a:r>
          </a:p>
          <a:p>
            <a:pPr algn="ctr">
              <a:buFont typeface="Arial" charset="0"/>
              <a:buChar char="•"/>
            </a:pPr>
            <a:r>
              <a:rPr lang="es-E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OUTLOOK.</a:t>
            </a:r>
          </a:p>
          <a:p>
            <a:pPr algn="ctr">
              <a:buFont typeface="Arial" charset="0"/>
              <a:buChar char="•"/>
            </a:pPr>
            <a:r>
              <a:rPr lang="es-E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PUBLISHER</a:t>
            </a:r>
            <a:r>
              <a:rPr lang="es-E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es-ES" sz="28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med" advClick="0" advTm="5000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ofimatica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med" advClick="0" advTm="5000">
    <p:wipe dir="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51</Words>
  <Application>Microsoft Office PowerPoint</Application>
  <PresentationFormat>Presentación en pantalla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JULI</dc:creator>
  <cp:lastModifiedBy>JULI</cp:lastModifiedBy>
  <cp:revision>9</cp:revision>
  <dcterms:created xsi:type="dcterms:W3CDTF">2014-01-31T01:30:39Z</dcterms:created>
  <dcterms:modified xsi:type="dcterms:W3CDTF">2014-01-31T02:52:56Z</dcterms:modified>
</cp:coreProperties>
</file>